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6" r:id="rId4"/>
    <p:sldId id="258" r:id="rId5"/>
    <p:sldId id="259" r:id="rId6"/>
    <p:sldId id="260" r:id="rId7"/>
    <p:sldId id="262" r:id="rId8"/>
    <p:sldId id="264" r:id="rId9"/>
    <p:sldId id="268" r:id="rId10"/>
    <p:sldId id="266" r:id="rId11"/>
    <p:sldId id="267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602151-3F20-42B1-94D6-6A2C636920B4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D0DAB7-2046-4EB4-BE16-C9879D90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060848"/>
            <a:ext cx="8183880" cy="151216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«Невероятное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путешествие носочка от ножки до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игрушки»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11052720" y="6857999"/>
            <a:ext cx="792088" cy="6034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esktop\Новая папка (3)\IMG-20250315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889516" cy="3667137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овая папка (3)\IMG-20250315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12976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лья\Desktop\Новая папка (3)\IMG-20250315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402436" cy="3301827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овая папка (3)\IMG-20250315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esktop\Новая папка (3)\IMG-20250315-WA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17032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Новая папка (3)\IMG-20250315-WA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36724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\Desktop\Новая папка\IMG-20250310-WA0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талья\Desktop\Новая папка\IMG-20250310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164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Новая папка (3)\IMG_20250314_154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104456" cy="5750099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овая папка (3)\IMG_20250314_1543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88843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p.vk.me/c621717/v621717375/2ee44/ud5vEUYkvwQ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456384" cy="319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vk.me/c621717/v621717886/2d70c/INRQmEHlSi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09634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vk.me/c621717/v621717015/32b7d/ZN4Ja5qWmnw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45638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p.vk.me/c621717/v621717159/2c190/EyZxy7SUSZQ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168352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Новая папка\IMG-20250310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212468" cy="5616624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овая папка\IMG-20250310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1044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\Desktop\Новая папка\IMG-20250310-WA00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3285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\Desktop\Новая папка\IMG-20250310-WA00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48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esktop\Новая папка\IMG-20250310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32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\Desktop\Новая папка\IMG-20250310-WA00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752528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талья\Desktop\Новая папка (2)\IMG-20250313-WA0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esktop\Новая папка (3)\IMG-2025031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4112896" cy="5760640"/>
          </a:xfrm>
          <a:prstGeom prst="rect">
            <a:avLst/>
          </a:prstGeom>
          <a:noFill/>
        </p:spPr>
      </p:pic>
      <p:pic>
        <p:nvPicPr>
          <p:cNvPr id="6" name="Рисунок 5" descr="C:\Users\Наталья\Desktop\Новая папка (3)\IMG-20250316-WA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03244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</TotalTime>
  <Words>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    «Невероятное путешествие носочка от ножки до игрушки»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Невероятное путешествие носочка от ножки до игрушки</dc:title>
  <dc:creator>Наталья</dc:creator>
  <cp:lastModifiedBy>Наталья</cp:lastModifiedBy>
  <cp:revision>9</cp:revision>
  <dcterms:created xsi:type="dcterms:W3CDTF">2025-03-13T10:54:32Z</dcterms:created>
  <dcterms:modified xsi:type="dcterms:W3CDTF">2025-03-18T02:15:07Z</dcterms:modified>
</cp:coreProperties>
</file>